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sldIdLst>
    <p:sldId id="256" r:id="rId5"/>
    <p:sldId id="257" r:id="rId6"/>
    <p:sldId id="302" r:id="rId7"/>
    <p:sldId id="297" r:id="rId8"/>
    <p:sldId id="305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539"/>
    <a:srgbClr val="FD02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 showGuides="1">
      <p:cViewPr varScale="1">
        <p:scale>
          <a:sx n="59" d="100"/>
          <a:sy n="59" d="100"/>
        </p:scale>
        <p:origin x="94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ITON CARNEIRO DOS SANTOS" userId="d6cacb38-8b88-4b4c-b1be-486c97830005" providerId="ADAL" clId="{81D4DFEE-A140-45A8-B91B-23DB3FCDACA5}"/>
    <pc:docChg chg="modSld">
      <pc:chgData name="CLAITON CARNEIRO DOS SANTOS" userId="d6cacb38-8b88-4b4c-b1be-486c97830005" providerId="ADAL" clId="{81D4DFEE-A140-45A8-B91B-23DB3FCDACA5}" dt="2025-08-18T14:58:11.499" v="98" actId="20577"/>
      <pc:docMkLst>
        <pc:docMk/>
      </pc:docMkLst>
      <pc:sldChg chg="modSp mod">
        <pc:chgData name="CLAITON CARNEIRO DOS SANTOS" userId="d6cacb38-8b88-4b4c-b1be-486c97830005" providerId="ADAL" clId="{81D4DFEE-A140-45A8-B91B-23DB3FCDACA5}" dt="2025-08-18T14:58:11.499" v="98" actId="20577"/>
        <pc:sldMkLst>
          <pc:docMk/>
          <pc:sldMk cId="584533042" sldId="297"/>
        </pc:sldMkLst>
        <pc:spChg chg="mod">
          <ac:chgData name="CLAITON CARNEIRO DOS SANTOS" userId="d6cacb38-8b88-4b4c-b1be-486c97830005" providerId="ADAL" clId="{81D4DFEE-A140-45A8-B91B-23DB3FCDACA5}" dt="2025-08-18T14:58:11.499" v="98" actId="20577"/>
          <ac:spMkLst>
            <pc:docMk/>
            <pc:sldMk cId="584533042" sldId="297"/>
            <ac:spMk id="7" creationId="{253F61AC-2B63-4B44-95CB-729910B9E51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C85A01-7F43-DF4B-A56A-D56FBC29A924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73500-FE24-774E-8932-3833A078E14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6155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973500-FE24-774E-8932-3833A078E141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3398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973500-FE24-774E-8932-3833A078E141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2322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973500-FE24-774E-8932-3833A078E141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7841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973500-FE24-774E-8932-3833A078E141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7262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973500-FE24-774E-8932-3833A078E141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2477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6472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E5851E-50B9-204A-A492-C895127D6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6BC6D9D-4803-9640-B977-C6758177C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2B5CE2-B28F-414A-A36D-9FEFEDB605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2F892D-862C-2D47-B31F-1150E6DD63F8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ECE862-E922-594C-8E24-3C3D2282E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6BB98F9-4304-7A4D-A8AC-5993D6E84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C7092C-D9B8-B146-9659-A50B4EB90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5282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D91FE92-8621-A249-A763-1AB686BE22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6F2C073-A6A6-5544-B957-9E9641579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A17AEB8-8067-D943-B83B-1AC63A2EE7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2F892D-862C-2D47-B31F-1150E6DD63F8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0EF7C2E-9C27-114D-BE41-5B2070619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33FF784-4316-8748-B63B-6CDF55797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C7092C-D9B8-B146-9659-A50B4EB90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0221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53237F-C3FC-4846-88E0-7F628DC7C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0B2D18-5336-3F45-A5DB-1609F1E58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646F16F-A14A-E442-9818-DD6FDCC7FF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2F892D-862C-2D47-B31F-1150E6DD63F8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0B02B42-5A8D-FF47-BDF8-AE1E10AEB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9E43636-7209-6E4C-81DD-C079EDAC7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C7092C-D9B8-B146-9659-A50B4EB90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3061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07557D-2F6C-584C-B08B-7202F22D0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0E6E12D-21CE-3E4E-93DC-0566C4A50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100FD01-9FAB-5242-8832-DFD74E4EF6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2F892D-862C-2D47-B31F-1150E6DD63F8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4022E12-6641-AD45-9AD7-63AA2BC22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E509A8-81B3-BC42-A17A-03D5B4E67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C7092C-D9B8-B146-9659-A50B4EB90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683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71B042-FA96-0046-AC8F-02FB6106E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2A7980-B797-0340-AFC1-3BA1AEFB33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3B2D33B-7689-BB49-AF3C-FBA30A7DD1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0496422-2012-BF45-9BF9-9F03B98994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2F892D-862C-2D47-B31F-1150E6DD63F8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12A5800-465D-6343-9B9F-E5074AAA6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320169E-FDBE-2642-B1C6-F396D6733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C7092C-D9B8-B146-9659-A50B4EB90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7046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0568DE-CA90-8943-8E3B-6BCA9A7D5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28A109C-4E7E-C249-8663-BA034C92C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DA00E26-49F5-7C46-9807-E710126D93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E89714D-340E-1042-9716-75122060B6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8E22C24-80CC-B64D-958F-861C6E932C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7CC4025-A95C-EE46-93C7-113D1DB5DB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2F892D-862C-2D47-B31F-1150E6DD63F8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9DDF7E4-26B3-5640-B02E-5A059C246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282619A-E153-F64D-8A0A-90ADB5261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C7092C-D9B8-B146-9659-A50B4EB90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1644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6886D7-2029-3849-B2AF-D4254BD8F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56AD631-D12E-0A43-A4B2-34BD5F7932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2F892D-862C-2D47-B31F-1150E6DD63F8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B8894AF-CD21-A54A-B1AC-F22EA77D6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8E2A004-569A-A846-96B5-268E84C76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C7092C-D9B8-B146-9659-A50B4EB90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972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BF9C40E-F3D8-174D-8897-E1286A7F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2F892D-862C-2D47-B31F-1150E6DD63F8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BAF9C72-0176-2D49-A135-74D9BB1B3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B7EBAD3-7AFF-1446-9614-B1000EEB5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C7092C-D9B8-B146-9659-A50B4EB90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247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8B91D1-933F-D442-96F2-7E417F637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645735-AA08-F84B-9AB6-9157ABFA9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17CD056-3CFC-B048-931E-78B888DCF4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FAC4021-4831-AE4A-A75A-DEAEB5A403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2F892D-862C-2D47-B31F-1150E6DD63F8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7017886-1037-0F49-A3A4-76BA3091A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C1A5089-28A6-524F-B561-0E2F5CFFC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C7092C-D9B8-B146-9659-A50B4EB90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065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331552-DD45-F849-A82E-F03ECC12F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B5D5D9D-9878-5649-A589-7F11E93050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C43375-1CF7-704D-B9D3-077EE12578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8F0DC97-29D9-3741-A824-D0AF639F06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2F892D-862C-2D47-B31F-1150E6DD63F8}" type="datetimeFigureOut">
              <a:rPr lang="pt-BR" smtClean="0"/>
              <a:t>18/08/2025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9CC0792-30AF-1549-B8B6-0732B7AE3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1514C85-FE9E-B44D-8558-BF8DCF40B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C7092C-D9B8-B146-9659-A50B4EB90C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5953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Uma imagem contendo Padrão do plano de fundo&#10;&#10;Descrição gerada automaticamente">
            <a:extLst>
              <a:ext uri="{FF2B5EF4-FFF2-40B4-BE49-F238E27FC236}">
                <a16:creationId xmlns:a16="http://schemas.microsoft.com/office/drawing/2014/main" id="{5F4119EA-CD67-8C48-9FB5-5310E3D3841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210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Forma, Retângulo&#10;&#10;Descrição gerada automaticamente">
            <a:extLst>
              <a:ext uri="{FF2B5EF4-FFF2-40B4-BE49-F238E27FC236}">
                <a16:creationId xmlns:a16="http://schemas.microsoft.com/office/drawing/2014/main" id="{B83F99FF-BDC0-8744-8D29-2FB04B0F7A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F04B612-E1A1-EB45-9FBD-335732929D7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687960" y="1191849"/>
            <a:ext cx="7929004" cy="143718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/>
            <a:r>
              <a:rPr lang="pt-BR" sz="4000" b="1" spc="-300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MANUAL MATRÍCULA </a:t>
            </a:r>
            <a:br>
              <a:rPr lang="pt-BR" sz="4000" b="1" spc="-300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pt-BR" sz="4000" b="1" spc="-300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FIES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F42A33A-D40D-D94A-A311-D61290DA0B73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325392" y="3790769"/>
            <a:ext cx="7277395" cy="122411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0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ACEITE DO CONTRATO DE PRESTAÇÃO DE SERVIÇOS </a:t>
            </a:r>
          </a:p>
        </p:txBody>
      </p:sp>
    </p:spTree>
    <p:extLst>
      <p:ext uri="{BB962C8B-B14F-4D97-AF65-F5344CB8AC3E}">
        <p14:creationId xmlns:p14="http://schemas.microsoft.com/office/powerpoint/2010/main" val="3768051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Forma, Círculo&#10;&#10;Descrição gerada automaticamente">
            <a:extLst>
              <a:ext uri="{FF2B5EF4-FFF2-40B4-BE49-F238E27FC236}">
                <a16:creationId xmlns:a16="http://schemas.microsoft.com/office/drawing/2014/main" id="{1A78310B-3F58-9A44-8055-3D28058009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7364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F04B612-E1A1-EB45-9FBD-335732929D7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5494955" y="1498534"/>
            <a:ext cx="7441324" cy="143718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pt-BR" sz="4000" b="1" spc="-300" dirty="0">
                <a:solidFill>
                  <a:srgbClr val="800539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MATRÍCULA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F42A33A-D40D-D94A-A311-D61290DA0B73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263656" y="3702961"/>
            <a:ext cx="6379535" cy="231415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Neste manual você irá obter </a:t>
            </a:r>
            <a:r>
              <a:rPr lang="pt-BR" sz="2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 informações necessárias </a:t>
            </a:r>
            <a:r>
              <a:rPr lang="pt-BR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 conclusão do seu </a:t>
            </a:r>
          </a:p>
          <a:p>
            <a:pPr marL="0" indent="0" algn="ctr">
              <a:buNone/>
            </a:pPr>
            <a:r>
              <a:rPr lang="pt-BR" sz="2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processo de matrícula</a:t>
            </a:r>
            <a:endParaRPr lang="pt-BR" sz="24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774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4B612-E1A1-EB45-9FBD-335732929D7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62758" y="149999"/>
            <a:ext cx="9436045" cy="83781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pt-BR" sz="2400" b="1" spc="-150" dirty="0">
                <a:solidFill>
                  <a:srgbClr val="800539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PASSO 1 – Aceite do Contrato de Prestação de Serviços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F42A33A-D40D-D94A-A311-D61290DA0B73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62760" y="921899"/>
            <a:ext cx="10566202" cy="176993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No Portal do Candidato, atualizar a pagina e selecionar “Clique aqui para efetuar o aceite do contrato”</a:t>
            </a:r>
          </a:p>
          <a:p>
            <a:pPr marL="0" indent="0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Atenção!! Todos os estudantes, inclusive os que possuem o boleto de matrícula zerado (devido a bolsa integral), precisam selecionar essa opção para o aceite do contrato de prestação de serviços junto a PUCPR.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53F61AC-2B63-4B44-95CB-729910B9E517}"/>
              </a:ext>
            </a:extLst>
          </p:cNvPr>
          <p:cNvSpPr txBox="1"/>
          <p:nvPr/>
        </p:nvSpPr>
        <p:spPr>
          <a:xfrm>
            <a:off x="262758" y="4781939"/>
            <a:ext cx="11463397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Na tela, será apresentado o contrato de prestação de serviços educacionais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Realizar a leitura e clicar no flag de declaração de conclusão do ensino médio e responsável financeiro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Em seguida, clicar em seguida em “Aceito”</a:t>
            </a:r>
          </a:p>
          <a:p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B4081765-672D-E3F0-49EE-E1672BB075D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24292"/>
          <a:stretch/>
        </p:blipFill>
        <p:spPr>
          <a:xfrm>
            <a:off x="2090012" y="1934080"/>
            <a:ext cx="8011975" cy="3541078"/>
          </a:xfrm>
          <a:prstGeom prst="rect">
            <a:avLst/>
          </a:prstGeom>
        </p:spPr>
      </p:pic>
      <p:sp>
        <p:nvSpPr>
          <p:cNvPr id="8" name="Seta: para a Direita 7">
            <a:extLst>
              <a:ext uri="{FF2B5EF4-FFF2-40B4-BE49-F238E27FC236}">
                <a16:creationId xmlns:a16="http://schemas.microsoft.com/office/drawing/2014/main" id="{1E8E4205-8158-4476-A533-F8301DB6641A}"/>
              </a:ext>
            </a:extLst>
          </p:cNvPr>
          <p:cNvSpPr/>
          <p:nvPr/>
        </p:nvSpPr>
        <p:spPr>
          <a:xfrm>
            <a:off x="1982699" y="3344575"/>
            <a:ext cx="436880" cy="174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22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4B612-E1A1-EB45-9FBD-335732929D7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62758" y="84082"/>
            <a:ext cx="9436045" cy="83781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pt-BR" sz="2400" b="1" spc="-150" dirty="0">
                <a:solidFill>
                  <a:srgbClr val="800539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PASSO 2 – Aceite do Contrato de Prestação de Serviços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53F61AC-2B63-4B44-95CB-729910B9E517}"/>
              </a:ext>
            </a:extLst>
          </p:cNvPr>
          <p:cNvSpPr txBox="1"/>
          <p:nvPr/>
        </p:nvSpPr>
        <p:spPr>
          <a:xfrm>
            <a:off x="262758" y="5511074"/>
            <a:ext cx="1153453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Proceder com a leitura e flegar os itens conforme quadro acima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m 9" descr="Interface gráfica do usuário, Texto, Aplicativo, Email&#10;&#10;Descrição gerada automaticamente">
            <a:extLst>
              <a:ext uri="{FF2B5EF4-FFF2-40B4-BE49-F238E27FC236}">
                <a16:creationId xmlns:a16="http://schemas.microsoft.com/office/drawing/2014/main" id="{B9FE0B3F-39A0-46D8-82B7-68140296C4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0121" y="694310"/>
            <a:ext cx="6173322" cy="4227422"/>
          </a:xfrm>
          <a:prstGeom prst="rect">
            <a:avLst/>
          </a:prstGeom>
        </p:spPr>
      </p:pic>
      <p:sp>
        <p:nvSpPr>
          <p:cNvPr id="9" name="Seta: para a Direita 8">
            <a:extLst>
              <a:ext uri="{FF2B5EF4-FFF2-40B4-BE49-F238E27FC236}">
                <a16:creationId xmlns:a16="http://schemas.microsoft.com/office/drawing/2014/main" id="{8565558F-AE36-49AE-8B85-EB6CB8FDCA50}"/>
              </a:ext>
            </a:extLst>
          </p:cNvPr>
          <p:cNvSpPr/>
          <p:nvPr/>
        </p:nvSpPr>
        <p:spPr>
          <a:xfrm rot="5207866">
            <a:off x="5327027" y="4297142"/>
            <a:ext cx="436880" cy="174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8" name="Seta: para a Direita 7">
            <a:extLst>
              <a:ext uri="{FF2B5EF4-FFF2-40B4-BE49-F238E27FC236}">
                <a16:creationId xmlns:a16="http://schemas.microsoft.com/office/drawing/2014/main" id="{1E8E4205-8158-4476-A533-F8301DB6641A}"/>
              </a:ext>
            </a:extLst>
          </p:cNvPr>
          <p:cNvSpPr/>
          <p:nvPr/>
        </p:nvSpPr>
        <p:spPr>
          <a:xfrm>
            <a:off x="1671096" y="4297144"/>
            <a:ext cx="436880" cy="174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10B1D196-6DAD-47C9-8E31-1F6EE4D007F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071" t="33116" r="37728" b="34152"/>
          <a:stretch/>
        </p:blipFill>
        <p:spPr>
          <a:xfrm>
            <a:off x="2214305" y="5058074"/>
            <a:ext cx="6173322" cy="218246"/>
          </a:xfrm>
          <a:prstGeom prst="rect">
            <a:avLst/>
          </a:prstGeom>
        </p:spPr>
      </p:pic>
      <p:sp>
        <p:nvSpPr>
          <p:cNvPr id="5" name="Seta: para a Direita 4">
            <a:extLst>
              <a:ext uri="{FF2B5EF4-FFF2-40B4-BE49-F238E27FC236}">
                <a16:creationId xmlns:a16="http://schemas.microsoft.com/office/drawing/2014/main" id="{17A28DE8-BD13-64C5-3F30-D3BF0EEF0EE3}"/>
              </a:ext>
            </a:extLst>
          </p:cNvPr>
          <p:cNvSpPr/>
          <p:nvPr/>
        </p:nvSpPr>
        <p:spPr>
          <a:xfrm>
            <a:off x="1610024" y="5089979"/>
            <a:ext cx="436880" cy="174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4533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4B612-E1A1-EB45-9FBD-335732929D7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62758" y="84082"/>
            <a:ext cx="9436045" cy="83781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pt-BR" sz="2400" b="1" spc="-150" dirty="0">
                <a:solidFill>
                  <a:srgbClr val="800539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PASSO 3 – Impressão do Contrato de Prestação de Serviços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BB4F0E40-08D0-4AB1-8480-D6BFC73356A7}"/>
              </a:ext>
            </a:extLst>
          </p:cNvPr>
          <p:cNvSpPr txBox="1"/>
          <p:nvPr/>
        </p:nvSpPr>
        <p:spPr>
          <a:xfrm>
            <a:off x="455701" y="796984"/>
            <a:ext cx="1018032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Acessar o MENU e selecionar a opção de Impressão de Contrato de prestação de serviços educacionais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Imprimir e assinar o Contrato de prestação de serviços educacionais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Entregar junto aos demais documentos de matrícula de forma digital (Etapa 3 da Jornada de Matrícula). 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m 9" descr="Interface gráfica do usuário, Texto, Aplicativo, Email&#10;&#10;Descrição gerada automaticamente">
            <a:extLst>
              <a:ext uri="{FF2B5EF4-FFF2-40B4-BE49-F238E27FC236}">
                <a16:creationId xmlns:a16="http://schemas.microsoft.com/office/drawing/2014/main" id="{CCCE4E4D-E20F-4590-B957-56A489E232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7252" y="2753833"/>
            <a:ext cx="5450803" cy="3028224"/>
          </a:xfrm>
          <a:prstGeom prst="rect">
            <a:avLst/>
          </a:prstGeom>
        </p:spPr>
      </p:pic>
      <p:sp>
        <p:nvSpPr>
          <p:cNvPr id="12" name="Seta: para a Direita 11">
            <a:extLst>
              <a:ext uri="{FF2B5EF4-FFF2-40B4-BE49-F238E27FC236}">
                <a16:creationId xmlns:a16="http://schemas.microsoft.com/office/drawing/2014/main" id="{2F3FE1EF-C2B5-47BF-B57B-727AA99D4FED}"/>
              </a:ext>
            </a:extLst>
          </p:cNvPr>
          <p:cNvSpPr/>
          <p:nvPr/>
        </p:nvSpPr>
        <p:spPr>
          <a:xfrm>
            <a:off x="2967253" y="5474742"/>
            <a:ext cx="436880" cy="174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31144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86C583D2B311244BDA4516AA1765F8D" ma:contentTypeVersion="" ma:contentTypeDescription="Crie um novo documento." ma:contentTypeScope="" ma:versionID="76e91a4ccaa0f20b62f0d2465d244ae4">
  <xsd:schema xmlns:xsd="http://www.w3.org/2001/XMLSchema" xmlns:xs="http://www.w3.org/2001/XMLSchema" xmlns:p="http://schemas.microsoft.com/office/2006/metadata/properties" xmlns:ns1="http://schemas.microsoft.com/sharepoint/v3" xmlns:ns2="aa6ffbf2-00b4-439c-8f9a-f5d844e8dad8" xmlns:ns3="d8ac386b-428c-44db-9e03-846060381a5b" targetNamespace="http://schemas.microsoft.com/office/2006/metadata/properties" ma:root="true" ma:fieldsID="27f3ff5a76f10cdf6b742ac5f87a6ab6" ns1:_="" ns2:_="" ns3:_="">
    <xsd:import namespace="http://schemas.microsoft.com/sharepoint/v3"/>
    <xsd:import namespace="aa6ffbf2-00b4-439c-8f9a-f5d844e8dad8"/>
    <xsd:import namespace="d8ac386b-428c-44db-9e03-846060381a5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1:_ip_UnifiedCompliancePolicyProperties" minOccurs="0"/>
                <xsd:element ref="ns1:_ip_UnifiedCompliancePolicyUIAction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Agendamento de Data de Início" ma:description="Data de Início de Agendamento é uma coluna de site criada pelo recurso de Publicação. Ela é usada para especificar a data e hora em que essa página aparecerá pela primeira vez aos visitantes do site." ma:internalName="PublishingStartDate">
      <xsd:simpleType>
        <xsd:restriction base="dms:Unknown"/>
      </xsd:simpleType>
    </xsd:element>
    <xsd:element name="PublishingExpirationDate" ma:index="9" nillable="true" ma:displayName="Agendamento de Data de Término" ma:description="Data Final de Agendamento é uma coluna de site criada pelo recurso de Publicação. Ela é usada para especificar a data e a hora em que essa página não será mais exibida aos visitantes do site." ma:internalName="PublishingExpirationDate">
      <xsd:simpleType>
        <xsd:restriction base="dms:Unknown"/>
      </xsd:simpleType>
    </xsd:element>
    <xsd:element name="_ip_UnifiedCompliancePolicyProperties" ma:index="18" nillable="true" ma:displayName="Propriedades da Política de Conformidade Unificada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Ação de Interface do Usuário da Política de Conformidade Unificada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6ffbf2-00b4-439c-8f9a-f5d844e8dad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7" nillable="true" ma:displayName="Taxonomy Catch All Column" ma:hidden="true" ma:list="{b83ec286-6778-4637-86a4-2dde0719e6cd}" ma:internalName="TaxCatchAll" ma:showField="CatchAllData" ma:web="aa6ffbf2-00b4-439c-8f9a-f5d844e8da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ac386b-428c-44db-9e03-846060381a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Marcações de imagem" ma:readOnly="false" ma:fieldId="{5cf76f15-5ced-4ddc-b409-7134ff3c332f}" ma:taxonomyMulti="true" ma:sspId="3c1f837b-9003-4ae4-92fc-ab835545334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PublishingExpirationDate xmlns="http://schemas.microsoft.com/sharepoint/v3" xsi:nil="true"/>
    <PublishingStartDate xmlns="http://schemas.microsoft.com/sharepoint/v3" xsi:nil="true"/>
    <TaxCatchAll xmlns="aa6ffbf2-00b4-439c-8f9a-f5d844e8dad8" xsi:nil="true"/>
    <lcf76f155ced4ddcb4097134ff3c332f xmlns="d8ac386b-428c-44db-9e03-846060381a5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BF7B8CA-554C-4D41-8F69-FFB4EFA175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6ffbf2-00b4-439c-8f9a-f5d844e8dad8"/>
    <ds:schemaRef ds:uri="d8ac386b-428c-44db-9e03-846060381a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8FD896-3FB5-4CAA-A177-EB0D5B38C9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4ECAA1-2AA7-47B6-8FBE-391AD06B1972}">
  <ds:schemaRefs>
    <ds:schemaRef ds:uri="http://schemas.microsoft.com/office/2006/documentManagement/types"/>
    <ds:schemaRef ds:uri="http://purl.org/dc/terms/"/>
    <ds:schemaRef ds:uri="d8ac386b-428c-44db-9e03-846060381a5b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microsoft.com/sharepoint/v3"/>
    <ds:schemaRef ds:uri="aa6ffbf2-00b4-439c-8f9a-f5d844e8dad8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8a1ef6c3-8324-4103-bf4a-1328c5dc3653}" enabled="0" method="" siteId="{8a1ef6c3-8324-4103-bf4a-1328c5dc365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3581</TotalTime>
  <Words>216</Words>
  <Application>Microsoft Office PowerPoint</Application>
  <PresentationFormat>Widescreen</PresentationFormat>
  <Paragraphs>25</Paragraphs>
  <Slides>5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Tema do Office</vt:lpstr>
      <vt:lpstr>MANUAL MATRÍCULA  FIES</vt:lpstr>
      <vt:lpstr>MATRÍCULA</vt:lpstr>
      <vt:lpstr>PASSO 1 – Aceite do Contrato de Prestação de Serviços</vt:lpstr>
      <vt:lpstr>PASSO 2 – Aceite do Contrato de Prestação de Serviços</vt:lpstr>
      <vt:lpstr>PASSO 3 – Impressão do Contrato de Prestação de Serviços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Diego Jose Teider</dc:creator>
  <cp:lastModifiedBy>CLAITON CARNEIRO DOS SANTOS</cp:lastModifiedBy>
  <cp:revision>19</cp:revision>
  <dcterms:created xsi:type="dcterms:W3CDTF">2020-10-27T13:01:25Z</dcterms:created>
  <dcterms:modified xsi:type="dcterms:W3CDTF">2025-08-18T14:58:13Z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0x010100986C583D2B311244BDA4516AA1765F8D</vt:lpwstr>
  </property>
  <property fmtid="{D5CDD505-2E9C-101B-9397-08002B2CF9AE}" pid="3" name="MediaServiceImageTags">
    <vt:lpwstr/>
  </property>
</Properties>
</file>